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4" r:id="rId6"/>
    <p:sldId id="266" r:id="rId7"/>
    <p:sldId id="265" r:id="rId8"/>
    <p:sldId id="268" r:id="rId9"/>
    <p:sldId id="270" r:id="rId10"/>
    <p:sldId id="271" r:id="rId11"/>
    <p:sldId id="272" r:id="rId12"/>
    <p:sldId id="277" r:id="rId13"/>
    <p:sldId id="273" r:id="rId14"/>
    <p:sldId id="278" r:id="rId15"/>
    <p:sldId id="274" r:id="rId16"/>
    <p:sldId id="276" r:id="rId17"/>
    <p:sldId id="275"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09" d="100"/>
          <a:sy n="109" d="100"/>
        </p:scale>
        <p:origin x="63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60466963"/>
              </p:ext>
            </p:extLst>
          </p:nvPr>
        </p:nvGraphicFramePr>
        <p:xfrm>
          <a:off x="144700" y="2131211"/>
          <a:ext cx="4279525" cy="2541248"/>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2115a735</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Prithi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2115a737</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Priyanga</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2115a739</a:t>
                      </a:r>
                      <a:endParaRPr dirty="0"/>
                    </a:p>
                  </a:txBody>
                  <a:tcPr marL="91425" marR="91425" marT="91425" marB="91425"/>
                </a:tc>
                <a:tc>
                  <a:txBody>
                    <a:bodyPr/>
                    <a:lstStyle/>
                    <a:p>
                      <a:pPr marL="0" lvl="0" indent="0" algn="l" rtl="0">
                        <a:spcBef>
                          <a:spcPts val="0"/>
                        </a:spcBef>
                        <a:spcAft>
                          <a:spcPts val="0"/>
                        </a:spcAft>
                        <a:buNone/>
                      </a:pPr>
                      <a:r>
                        <a:rPr lang="en-IN" dirty="0"/>
                        <a:t>V. Rajeshwari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3"/>
                  </a:ext>
                </a:extLst>
              </a:tr>
              <a:tr h="560198">
                <a:tc>
                  <a:txBody>
                    <a:bodyPr/>
                    <a:lstStyle/>
                    <a:p>
                      <a:pPr marL="0" lvl="0" indent="0" algn="l" rtl="0">
                        <a:spcBef>
                          <a:spcPts val="0"/>
                        </a:spcBef>
                        <a:spcAft>
                          <a:spcPts val="0"/>
                        </a:spcAft>
                        <a:buNone/>
                      </a:pPr>
                      <a:r>
                        <a:rPr lang="en-IN" dirty="0"/>
                        <a:t>2115a741</a:t>
                      </a:r>
                      <a:endParaRPr dirty="0"/>
                    </a:p>
                  </a:txBody>
                  <a:tcPr marL="91425" marR="91425" marT="91425" marB="91425"/>
                </a:tc>
                <a:tc>
                  <a:txBody>
                    <a:bodyPr/>
                    <a:lstStyle/>
                    <a:p>
                      <a:pPr marL="0" lvl="0" indent="0" algn="l" rtl="0">
                        <a:spcBef>
                          <a:spcPts val="0"/>
                        </a:spcBef>
                        <a:spcAft>
                          <a:spcPts val="0"/>
                        </a:spcAft>
                        <a:buNone/>
                      </a:pPr>
                      <a:r>
                        <a:rPr lang="en-IN" dirty="0"/>
                        <a:t>M. Roshni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4"/>
                  </a:ext>
                </a:extLst>
              </a:tr>
              <a:tr h="384758">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1462</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Noto Sans Symbols</vt:lpstr>
      <vt:lpstr>EB Garamond</vt:lpstr>
      <vt:lpstr>EB Garamond SemiBold</vt:lpstr>
      <vt:lpstr>Arial</vt:lpstr>
      <vt:lpstr>EB Garamond Medium</vt:lpstr>
      <vt:lpstr>Public Sans</vt:lpstr>
      <vt:lpstr>Arial</vt:lpstr>
      <vt:lpstr>Calibri</vt:lpstr>
      <vt:lpstr>Simple Light</vt:lpstr>
      <vt:lpstr>PowerPoint Presentation</vt:lpstr>
      <vt:lpstr>FOOD DELIVERY WEBSITE </vt:lpstr>
      <vt:lpstr>PowerPoint Presentation</vt:lpstr>
      <vt:lpstr>1.Introduction </vt:lpstr>
      <vt:lpstr> Scope</vt:lpstr>
      <vt:lpstr>Overview </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Safety Requirements </vt:lpstr>
      <vt:lpstr>Security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govinda raj</cp:lastModifiedBy>
  <cp:revision>17</cp:revision>
  <dcterms:created xsi:type="dcterms:W3CDTF">2020-08-13T11:21:46Z</dcterms:created>
  <dcterms:modified xsi:type="dcterms:W3CDTF">2023-03-05T15:28:11Z</dcterms:modified>
</cp:coreProperties>
</file>